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0A5CB-56AA-4ED1-9EEF-51E39DD134AD}" type="datetimeFigureOut">
              <a:rPr lang="en-CA" smtClean="0"/>
              <a:pPr/>
              <a:t>26/08/2015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3CE79-A49E-4691-A364-F56D366F869F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ontact.herencias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04856" cy="1368151"/>
          </a:xfrm>
        </p:spPr>
        <p:txBody>
          <a:bodyPr>
            <a:normAutofit/>
          </a:bodyPr>
          <a:lstStyle/>
          <a:p>
            <a:r>
              <a:rPr lang="en-CA" dirty="0" smtClean="0">
                <a:latin typeface="AR JULIAN" pitchFamily="2" charset="0"/>
              </a:rPr>
              <a:t>Le </a:t>
            </a:r>
            <a:r>
              <a:rPr lang="en-CA" dirty="0" err="1" smtClean="0">
                <a:latin typeface="AR JULIAN" pitchFamily="2" charset="0"/>
              </a:rPr>
              <a:t>Groupe</a:t>
            </a:r>
            <a:r>
              <a:rPr lang="en-CA" dirty="0" smtClean="0">
                <a:latin typeface="AR JULIAN" pitchFamily="2" charset="0"/>
              </a:rPr>
              <a:t> </a:t>
            </a:r>
            <a:r>
              <a:rPr lang="en-CA" dirty="0" err="1" smtClean="0">
                <a:latin typeface="AR JULIAN" pitchFamily="2" charset="0"/>
              </a:rPr>
              <a:t>Herencias</a:t>
            </a:r>
            <a:r>
              <a:rPr lang="en-CA" dirty="0" smtClean="0">
                <a:latin typeface="AR JULIAN" pitchFamily="2" charset="0"/>
              </a:rPr>
              <a:t/>
            </a:r>
            <a:br>
              <a:rPr lang="en-CA" dirty="0" smtClean="0">
                <a:latin typeface="AR JULIAN" pitchFamily="2" charset="0"/>
              </a:rPr>
            </a:br>
            <a:r>
              <a:rPr lang="en-CA" sz="3200" dirty="0" smtClean="0">
                <a:latin typeface="AR JULIAN" pitchFamily="2" charset="0"/>
              </a:rPr>
              <a:t>Cultural bridging through the arts</a:t>
            </a:r>
            <a:endParaRPr lang="en-CA" sz="3200" dirty="0">
              <a:latin typeface="AR JULI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7272808" cy="1700808"/>
          </a:xfrm>
        </p:spPr>
        <p:txBody>
          <a:bodyPr>
            <a:normAutofit fontScale="40000" lnSpcReduction="20000"/>
          </a:bodyPr>
          <a:lstStyle/>
          <a:p>
            <a:r>
              <a:rPr lang="en-CA" sz="9000" dirty="0" smtClean="0">
                <a:solidFill>
                  <a:schemeClr val="tx1"/>
                </a:solidFill>
                <a:latin typeface="AR JULIAN" pitchFamily="2" charset="0"/>
              </a:rPr>
              <a:t>Farah Fancy </a:t>
            </a:r>
          </a:p>
          <a:p>
            <a:r>
              <a:rPr lang="en-CA" sz="9000" dirty="0" smtClean="0">
                <a:solidFill>
                  <a:schemeClr val="tx1"/>
                </a:solidFill>
                <a:latin typeface="AR JULIAN" pitchFamily="2" charset="0"/>
                <a:hlinkClick r:id="rId2"/>
              </a:rPr>
              <a:t>Contact.herencias@gmail.com</a:t>
            </a:r>
            <a:endParaRPr lang="en-CA" sz="9000" dirty="0" smtClean="0">
              <a:solidFill>
                <a:schemeClr val="tx1"/>
              </a:solidFill>
              <a:latin typeface="AR JULIAN" pitchFamily="2" charset="0"/>
            </a:endParaRPr>
          </a:p>
          <a:p>
            <a:r>
              <a:rPr lang="en-CA" sz="9000" dirty="0" smtClean="0">
                <a:solidFill>
                  <a:schemeClr val="tx1"/>
                </a:solidFill>
                <a:latin typeface="AR JULIAN" pitchFamily="2" charset="0"/>
              </a:rPr>
              <a:t>514-919-2775</a:t>
            </a:r>
          </a:p>
          <a:p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4" name="Picture 3" descr="Herencias Logo color 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1844824"/>
            <a:ext cx="4680520" cy="3240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 Groupe Herencias Cultural bridging through the arts</vt:lpstr>
    </vt:vector>
  </TitlesOfParts>
  <Company>McGill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Groupe Herencias Cultural bridging through the arts</dc:title>
  <dc:creator>farah</dc:creator>
  <cp:lastModifiedBy>Janet</cp:lastModifiedBy>
  <cp:revision>1</cp:revision>
  <dcterms:created xsi:type="dcterms:W3CDTF">2015-08-27T00:01:51Z</dcterms:created>
  <dcterms:modified xsi:type="dcterms:W3CDTF">2015-08-27T02:27:38Z</dcterms:modified>
</cp:coreProperties>
</file>